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9"/>
  </p:notesMasterIdLst>
  <p:sldIdLst>
    <p:sldId id="276" r:id="rId2"/>
    <p:sldId id="267" r:id="rId3"/>
    <p:sldId id="266" r:id="rId4"/>
    <p:sldId id="271" r:id="rId5"/>
    <p:sldId id="274" r:id="rId6"/>
    <p:sldId id="275" r:id="rId7"/>
    <p:sldId id="277" r:id="rId8"/>
  </p:sldIdLst>
  <p:sldSz cx="9144000" cy="5143500" type="screen16x9"/>
  <p:notesSz cx="6858000" cy="9144000"/>
  <p:defaultTextStyle>
    <a:defPPr>
      <a:defRPr lang="kk-KZ"/>
    </a:defPPr>
    <a:lvl1pPr algn="l" defTabSz="7778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388938" indent="68263" algn="l" defTabSz="7778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777875" indent="136525" algn="l" defTabSz="7778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168400" indent="203200" algn="l" defTabSz="7778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557338" indent="271463" algn="l" defTabSz="7778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968"/>
    <a:srgbClr val="9CE2A3"/>
    <a:srgbClr val="2757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9" autoAdjust="0"/>
    <p:restoredTop sz="94624" autoAdjust="0"/>
  </p:normalViewPr>
  <p:slideViewPr>
    <p:cSldViewPr>
      <p:cViewPr varScale="1">
        <p:scale>
          <a:sx n="143" d="100"/>
          <a:sy n="143" d="100"/>
        </p:scale>
        <p:origin x="94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7792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7792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A674A4-20D8-4F9C-B90C-D577E0C4DC55}" type="datetimeFigureOut">
              <a:rPr lang="ru-RU"/>
              <a:pPr>
                <a:defRPr/>
              </a:pPr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7792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77925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9ACE88-BACB-48B0-A2C3-AC6019B37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8938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7875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400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7338" algn="l" defTabSz="777875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6D66E-A81E-46E9-AAD0-6F80DD016C5F}" type="datetimeFigureOut">
              <a:rPr lang="kk-KZ"/>
              <a:pPr>
                <a:defRPr/>
              </a:pPr>
              <a:t>19.02.2024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7E29-5935-4AF6-89F0-DABE975E9CEB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767C-9CAE-4A84-A7A1-A79AE4C71D1A}" type="datetimeFigureOut">
              <a:rPr lang="kk-KZ"/>
              <a:pPr>
                <a:defRPr/>
              </a:pPr>
              <a:t>19.02.2024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10D75-F68C-4BAE-B9E4-E58EECE63DCD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5979"/>
            <a:ext cx="222885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2" y="205979"/>
            <a:ext cx="65341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00139-8C12-43BA-98AF-2EE2FF89EB60}" type="datetimeFigureOut">
              <a:rPr lang="kk-KZ"/>
              <a:pPr>
                <a:defRPr/>
              </a:pPr>
              <a:t>19.02.2024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2E337-21A8-4C1A-8066-F83AEC12092E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B22A0-328D-4521-B38B-DF94E7E4F6C9}" type="datetimeFigureOut">
              <a:rPr lang="kk-KZ"/>
              <a:pPr>
                <a:defRPr/>
              </a:pPr>
              <a:t>19.02.2024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B5591-5FFC-4CEE-98F5-71D79C95DAFC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89D-A06E-4131-B3F5-9960A15B3AFD}" type="datetimeFigureOut">
              <a:rPr lang="kk-KZ"/>
              <a:pPr>
                <a:defRPr/>
              </a:pPr>
              <a:t>19.02.2024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32021-64BC-48B7-9064-C08A34EBC5BC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200153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200153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00DA4-0B24-4AA3-87CC-940382A25340}" type="datetimeFigureOut">
              <a:rPr lang="kk-KZ"/>
              <a:pPr>
                <a:defRPr/>
              </a:pPr>
              <a:t>19.02.2024</a:t>
            </a:fld>
            <a:endParaRPr lang="kk-KZ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FEB4-52B1-45A8-93CD-C5905436E060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031CB-0912-4A32-A30D-BA8BEB4DB95D}" type="datetimeFigureOut">
              <a:rPr lang="kk-KZ"/>
              <a:pPr>
                <a:defRPr/>
              </a:pPr>
              <a:t>19.02.2024</a:t>
            </a:fld>
            <a:endParaRPr lang="kk-KZ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4F698-837D-41D8-8876-04CD0E488716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60B11-E3FB-42B0-8B00-4BDD101E1D97}" type="datetimeFigureOut">
              <a:rPr lang="kk-KZ"/>
              <a:pPr>
                <a:defRPr/>
              </a:pPr>
              <a:t>19.02.2024</a:t>
            </a:fld>
            <a:endParaRPr lang="kk-KZ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DA1D-8A91-4191-9413-A3162AC10983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5599A-ABE5-471B-B477-70F14EFC53C0}" type="datetimeFigureOut">
              <a:rPr lang="kk-KZ"/>
              <a:pPr>
                <a:defRPr/>
              </a:pPr>
              <a:t>19.02.2024</a:t>
            </a:fld>
            <a:endParaRPr lang="kk-KZ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6FFFA-77BC-43A8-9B2D-57B8F1D6E0B6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7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27C49-7DF8-4F0F-8D52-078225E30343}" type="datetimeFigureOut">
              <a:rPr lang="kk-KZ"/>
              <a:pPr>
                <a:defRPr/>
              </a:pPr>
              <a:t>19.02.2024</a:t>
            </a:fld>
            <a:endParaRPr lang="kk-KZ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860C1-6C0C-4F1C-816A-4A604D39992B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F826C-6801-4005-AD52-5FE8FA8F5FC6}" type="datetimeFigureOut">
              <a:rPr lang="kk-KZ"/>
              <a:pPr>
                <a:defRPr/>
              </a:pPr>
              <a:t>19.02.2024</a:t>
            </a:fld>
            <a:endParaRPr lang="kk-KZ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1B38C-787A-40B3-A7FF-4A94D7FA5607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 defTabSz="779252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C3D651-9A85-4F47-B497-1471450B516B}" type="datetimeFigureOut">
              <a:rPr lang="kk-KZ"/>
              <a:pPr>
                <a:defRPr/>
              </a:pPr>
              <a:t>19.02.2024</a:t>
            </a:fld>
            <a:endParaRPr lang="kk-K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 defTabSz="779252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kk-K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 defTabSz="779252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667CEC-CD3E-4698-8A5C-05D4C7D5A77F}" type="slidenum">
              <a:rPr lang="kk-KZ"/>
              <a:pPr>
                <a:defRPr/>
              </a:pPr>
              <a:t>‹#›</a:t>
            </a:fld>
            <a:endParaRPr lang="kk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777875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2pPr>
      <a:lvl3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3pPr>
      <a:lvl4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4pPr>
      <a:lvl5pPr algn="ctr" defTabSz="777875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5pPr>
      <a:lvl6pPr marL="4572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6pPr>
      <a:lvl7pPr marL="9144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7pPr>
      <a:lvl8pPr marL="13716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8pPr>
      <a:lvl9pPr marL="1828800" algn="ctr" defTabSz="777875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Calibri" pitchFamily="34" charset="0"/>
        </a:defRPr>
      </a:lvl9pPr>
    </p:titleStyle>
    <p:bodyStyle>
      <a:lvl1pPr marL="292100" indent="-292100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42888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3138" indent="-193675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63" indent="-193675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2600" indent="-193675" algn="l" defTabSz="77787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4213" y="2284413"/>
            <a:ext cx="7772400" cy="1103312"/>
          </a:xfrm>
        </p:spPr>
        <p:txBody>
          <a:bodyPr/>
          <a:lstStyle/>
          <a:p>
            <a:pPr eaLnBrk="1" hangingPunct="1"/>
            <a:r>
              <a:rPr lang="ru-RU">
                <a:solidFill>
                  <a:srgbClr val="378968"/>
                </a:solidFill>
                <a:latin typeface="Arial Black" pitchFamily="34" charset="0"/>
              </a:rPr>
              <a:t>Каменные дороги </a:t>
            </a:r>
            <a:r>
              <a:rPr lang="en-US">
                <a:solidFill>
                  <a:srgbClr val="378968"/>
                </a:solidFill>
                <a:latin typeface="Arial Black" pitchFamily="34" charset="0"/>
              </a:rPr>
              <a:t>A</a:t>
            </a:r>
            <a:r>
              <a:rPr lang="ru-RU">
                <a:solidFill>
                  <a:srgbClr val="378968"/>
                </a:solidFill>
                <a:latin typeface="Arial Black" pitchFamily="34" charset="0"/>
              </a:rPr>
              <a:t>НТ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9700" y="627063"/>
            <a:ext cx="8891588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2863"/>
            <a:ext cx="4319588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565150"/>
          </a:xfrm>
        </p:spPr>
        <p:txBody>
          <a:bodyPr rtlCol="0">
            <a:normAutofit/>
          </a:bodyPr>
          <a:lstStyle/>
          <a:p>
            <a:pPr defTabSz="779252" eaLnBrk="1" fontAlgn="auto" hangingPunct="1"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378968"/>
                </a:solidFill>
              </a:rPr>
              <a:t>СТАБИЛИЗАТОР «</a:t>
            </a:r>
            <a:r>
              <a:rPr lang="en-US" sz="2400" b="1" cap="all" dirty="0">
                <a:solidFill>
                  <a:srgbClr val="378968"/>
                </a:solidFill>
              </a:rPr>
              <a:t>ANT»</a:t>
            </a:r>
            <a:endParaRPr lang="ru-RU" sz="2400" dirty="0">
              <a:solidFill>
                <a:srgbClr val="378968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725502"/>
            <a:ext cx="6120680" cy="4510544"/>
          </a:xfrm>
          <a:prstGeom prst="rect">
            <a:avLst/>
          </a:prstGeom>
        </p:spPr>
        <p:txBody>
          <a:bodyPr wrap="square" lIns="77804" tIns="38901" rIns="77804" bIns="38901">
            <a:spAutoFit/>
          </a:bodyPr>
          <a:lstStyle/>
          <a:p>
            <a:pPr algn="just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        Основным элементом технологического процесса является препарат "Стабилизатор грунтов и органоминеральных смесей «ANT», производимый в </a:t>
            </a:r>
            <a:r>
              <a:rPr lang="ru-RU" sz="1600" dirty="0" err="1">
                <a:latin typeface="+mn-lt"/>
                <a:cs typeface="+mn-cs"/>
              </a:rPr>
              <a:t>г.Алматы</a:t>
            </a:r>
            <a:r>
              <a:rPr lang="ru-RU" sz="1600" dirty="0">
                <a:latin typeface="+mn-lt"/>
                <a:cs typeface="+mn-cs"/>
              </a:rPr>
              <a:t>. Это комплексный органический препарат. Его действие направлено на проведение в материале окислительно-восстановительных реакций.</a:t>
            </a:r>
          </a:p>
          <a:p>
            <a:pPr algn="just" defTabSz="77925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  <a:cs typeface="+mn-cs"/>
              </a:rPr>
              <a:t>        Стабилизатор «ANT» производит направленную окислительную реакцию путем воздействия молекулярным кислородом на поверхности частиц укрепляемого материала и вяжущего материала. Вследствие этого происходит образование новых кристаллических соединений между частицами укрепляемого материала, что приводит к образованию монолитной, прочной структуры. Она позволяет создавать монолитную каменную плиту из отходов дробления каменных пород или различных типов природных грунтов. Созданная каменная плита используется в качестве оснований дорог с высокой интенсивностью движения или в качестве покрытия на технологических дорогах или дорогах с низкой интенсивностью движения.</a:t>
            </a:r>
          </a:p>
          <a:p>
            <a:pPr algn="just" defTabSz="779252" fontAlgn="auto">
              <a:spcBef>
                <a:spcPts val="0"/>
              </a:spcBef>
              <a:spcAft>
                <a:spcPts val="511"/>
              </a:spcAft>
              <a:defRPr/>
            </a:pPr>
            <a:endParaRPr lang="ru-RU" altLang="ru-RU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39700" y="627063"/>
            <a:ext cx="8891588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1863" y="771525"/>
            <a:ext cx="104775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43188"/>
            <a:ext cx="1728787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13" y="71438"/>
            <a:ext cx="8229600" cy="555625"/>
          </a:xfrm>
        </p:spPr>
        <p:txBody>
          <a:bodyPr rtlCol="0">
            <a:noAutofit/>
          </a:bodyPr>
          <a:lstStyle/>
          <a:p>
            <a:pPr defTabSz="779252" eaLnBrk="1" fontAlgn="auto" hangingPunct="1"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378968"/>
                </a:solidFill>
              </a:rPr>
              <a:t>УНИКАЛЬНОСТЬ ТЕХНОЛОГИИ КАМЕННЫЕ ДОРОГИ «ANT»</a:t>
            </a:r>
            <a:endParaRPr lang="ru-RU" sz="2400" dirty="0">
              <a:solidFill>
                <a:srgbClr val="378968"/>
              </a:solidFill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625" y="871538"/>
            <a:ext cx="8789988" cy="39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139700" y="627063"/>
            <a:ext cx="8891588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61913"/>
            <a:ext cx="8229600" cy="565150"/>
          </a:xfrm>
        </p:spPr>
        <p:txBody>
          <a:bodyPr rtlCol="0">
            <a:normAutofit/>
          </a:bodyPr>
          <a:lstStyle/>
          <a:p>
            <a:pPr defTabSz="779252" eaLnBrk="1" fontAlgn="auto" hangingPunct="1">
              <a:spcAft>
                <a:spcPts val="0"/>
              </a:spcAft>
              <a:defRPr/>
            </a:pPr>
            <a:r>
              <a:rPr lang="ru-RU" sz="2400" b="1" cap="all" dirty="0">
                <a:solidFill>
                  <a:srgbClr val="378968"/>
                </a:solidFill>
              </a:rPr>
              <a:t>МЕТОДЫ ПРОИЗВОДСТВА РАБОТ</a:t>
            </a:r>
            <a:endParaRPr lang="en-US" sz="2400" b="1" cap="all" dirty="0">
              <a:solidFill>
                <a:srgbClr val="378968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39700" y="627063"/>
            <a:ext cx="8891588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600" y="915988"/>
            <a:ext cx="3043238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1650" y="555625"/>
            <a:ext cx="3746500" cy="420688"/>
          </a:xfrm>
          <a:prstGeom prst="rect">
            <a:avLst/>
          </a:prstGeom>
        </p:spPr>
        <p:txBody>
          <a:bodyPr lIns="77925" tIns="38963" rIns="77925" bIns="38963" anchor="ctr">
            <a:normAutofit/>
          </a:bodyPr>
          <a:lstStyle/>
          <a:p>
            <a:pPr algn="ctr" defTabSz="779252" fontAlgn="auto">
              <a:spcAft>
                <a:spcPts val="0"/>
              </a:spcAft>
              <a:defRPr/>
            </a:pPr>
            <a:r>
              <a:rPr lang="ru-RU" sz="1200" b="1" cap="all" dirty="0">
                <a:latin typeface="+mj-lt"/>
                <a:ea typeface="+mj-ea"/>
                <a:cs typeface="+mj-cs"/>
              </a:rPr>
              <a:t>ПРИМЕНЕНИЕ СМЕСИТЕЛЬНЫХ УСТАНОВОК</a:t>
            </a:r>
            <a:endParaRPr lang="en-US" sz="1200" b="1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513" y="901700"/>
            <a:ext cx="35274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716463" y="555625"/>
            <a:ext cx="3746500" cy="422275"/>
          </a:xfrm>
          <a:prstGeom prst="rect">
            <a:avLst/>
          </a:prstGeom>
        </p:spPr>
        <p:txBody>
          <a:bodyPr lIns="77925" tIns="38963" rIns="77925" bIns="38963" anchor="ctr">
            <a:normAutofit/>
          </a:bodyPr>
          <a:lstStyle/>
          <a:p>
            <a:pPr algn="ctr" defTabSz="779252" fontAlgn="auto">
              <a:spcAft>
                <a:spcPts val="0"/>
              </a:spcAft>
              <a:defRPr/>
            </a:pPr>
            <a:r>
              <a:rPr lang="ru-RU" sz="1200" b="1" cap="all" dirty="0">
                <a:latin typeface="+mj-lt"/>
                <a:ea typeface="+mj-ea"/>
                <a:cs typeface="+mj-cs"/>
              </a:rPr>
              <a:t>ПРИМЕНЕНИЕ РЕСАЙКЛЕРОВ</a:t>
            </a:r>
            <a:endParaRPr lang="en-US" sz="1200" b="1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71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875" y="3233738"/>
            <a:ext cx="3240088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8163" y="2794000"/>
            <a:ext cx="3746500" cy="420688"/>
          </a:xfrm>
          <a:prstGeom prst="rect">
            <a:avLst/>
          </a:prstGeom>
        </p:spPr>
        <p:txBody>
          <a:bodyPr lIns="77925" tIns="38963" rIns="77925" bIns="38963" anchor="ctr">
            <a:normAutofit/>
          </a:bodyPr>
          <a:lstStyle/>
          <a:p>
            <a:pPr algn="ctr" defTabSz="779252" fontAlgn="auto">
              <a:spcAft>
                <a:spcPts val="0"/>
              </a:spcAft>
              <a:defRPr/>
            </a:pPr>
            <a:r>
              <a:rPr lang="ru-RU" sz="1200" b="1" cap="all" dirty="0">
                <a:latin typeface="+mj-lt"/>
                <a:ea typeface="+mj-ea"/>
                <a:cs typeface="+mj-cs"/>
              </a:rPr>
              <a:t>ПРИМЕНЕНИЕ ФРОНТАЛЬНЫХ ПОГРУЗЧИКОВ</a:t>
            </a:r>
            <a:endParaRPr lang="en-US" sz="1200" b="1" cap="all" dirty="0"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718050" y="2811463"/>
            <a:ext cx="3746500" cy="422275"/>
          </a:xfrm>
          <a:prstGeom prst="rect">
            <a:avLst/>
          </a:prstGeom>
        </p:spPr>
        <p:txBody>
          <a:bodyPr lIns="77925" tIns="38963" rIns="77925" bIns="38963" anchor="ctr">
            <a:normAutofit/>
          </a:bodyPr>
          <a:lstStyle/>
          <a:p>
            <a:pPr algn="ctr" defTabSz="779252" fontAlgn="auto">
              <a:spcAft>
                <a:spcPts val="0"/>
              </a:spcAft>
              <a:defRPr/>
            </a:pPr>
            <a:r>
              <a:rPr lang="ru-RU" sz="1200" b="1" cap="all" dirty="0">
                <a:latin typeface="+mj-lt"/>
                <a:ea typeface="+mj-ea"/>
                <a:cs typeface="+mj-cs"/>
              </a:rPr>
              <a:t>ПРИМЕНЕНИЕ ФРОНТАЛЬНЫХ ПОГРУЗЧИКОВ</a:t>
            </a:r>
            <a:endParaRPr lang="en-US" sz="1200" b="1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7179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4425" y="3148013"/>
            <a:ext cx="3411538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0" y="50800"/>
            <a:ext cx="9144000" cy="4681538"/>
          </a:xfrm>
        </p:spPr>
        <p:txBody>
          <a:bodyPr/>
          <a:lstStyle/>
          <a:p>
            <a:pPr algn="l" eaLnBrk="1" hangingPunct="1"/>
            <a:r>
              <a:rPr lang="ru-RU" sz="2400" dirty="0">
                <a:solidFill>
                  <a:srgbClr val="378968"/>
                </a:solidFill>
                <a:latin typeface="Arial" charset="0"/>
                <a:cs typeface="Arial" charset="0"/>
              </a:rPr>
              <a:t>•</a:t>
            </a:r>
            <a:r>
              <a:rPr lang="ru-RU" sz="3200" dirty="0">
                <a:solidFill>
                  <a:srgbClr val="378968"/>
                </a:solidFill>
                <a:latin typeface="Arial" charset="0"/>
                <a:cs typeface="Arial" charset="0"/>
              </a:rPr>
              <a:t> </a:t>
            </a:r>
            <a:r>
              <a:rPr lang="ru-RU" sz="2000" b="1" dirty="0">
                <a:solidFill>
                  <a:srgbClr val="378968"/>
                </a:solidFill>
                <a:latin typeface="Arial" charset="0"/>
                <a:cs typeface="Arial" charset="0"/>
              </a:rPr>
              <a:t>ЗАКЛЮЧЕНИЕ по оценки эффективности применение стабилизатора грунта «АНТ» АО «</a:t>
            </a:r>
            <a:r>
              <a:rPr lang="ru-RU" sz="2000" b="1" dirty="0" err="1">
                <a:solidFill>
                  <a:srgbClr val="378968"/>
                </a:solidFill>
                <a:latin typeface="Arial" charset="0"/>
                <a:cs typeface="Arial" charset="0"/>
              </a:rPr>
              <a:t>КазДорНИИ</a:t>
            </a:r>
            <a:r>
              <a:rPr lang="ru-RU" sz="2000" b="1" dirty="0">
                <a:solidFill>
                  <a:srgbClr val="378968"/>
                </a:solidFill>
                <a:latin typeface="Arial" charset="0"/>
                <a:cs typeface="Arial" charset="0"/>
              </a:rPr>
              <a:t>» от 30 ноября 2017 года;</a:t>
            </a:r>
            <a:br>
              <a:rPr lang="ru-RU" sz="2000" b="1" dirty="0">
                <a:solidFill>
                  <a:srgbClr val="378968"/>
                </a:solidFill>
                <a:latin typeface="Arial" charset="0"/>
                <a:cs typeface="Arial" charset="0"/>
              </a:rPr>
            </a:br>
            <a:br>
              <a:rPr lang="ru-RU" sz="2000" b="1" dirty="0">
                <a:solidFill>
                  <a:srgbClr val="378968"/>
                </a:solidFill>
                <a:latin typeface="Arial" charset="0"/>
                <a:cs typeface="Arial" charset="0"/>
              </a:rPr>
            </a:br>
            <a:r>
              <a:rPr lang="ru-RU" sz="2400" b="1" dirty="0">
                <a:solidFill>
                  <a:srgbClr val="378968"/>
                </a:solidFill>
                <a:latin typeface="Arial" charset="0"/>
                <a:cs typeface="Arial" charset="0"/>
              </a:rPr>
              <a:t>• </a:t>
            </a:r>
            <a:r>
              <a:rPr lang="ru-RU" sz="2000" b="1" dirty="0">
                <a:solidFill>
                  <a:srgbClr val="378968"/>
                </a:solidFill>
                <a:latin typeface="Arial" charset="0"/>
                <a:cs typeface="Arial" charset="0"/>
              </a:rPr>
              <a:t>СТ РК 1218-2003 «МАТЕРИАЛЫ НА ОСНОВЕ ОРГАНИЧЕСКИХ ВЯЖУЩИХ ДЛЯ ДОРОЖНОГО И АЭРОДРОМНОГО СТРОИТЕЛЬСТВА.  МЕТОДЫИСПЫТАНИЙ»;</a:t>
            </a:r>
            <a:br>
              <a:rPr lang="ru-RU" sz="2000" b="1" dirty="0">
                <a:solidFill>
                  <a:srgbClr val="378968"/>
                </a:solidFill>
                <a:latin typeface="Arial" charset="0"/>
                <a:cs typeface="Arial" charset="0"/>
              </a:rPr>
            </a:br>
            <a:br>
              <a:rPr lang="ru-RU" sz="2000" b="1" dirty="0">
                <a:solidFill>
                  <a:srgbClr val="378968"/>
                </a:solidFill>
                <a:latin typeface="Arial" charset="0"/>
                <a:cs typeface="Arial" charset="0"/>
              </a:rPr>
            </a:br>
            <a:r>
              <a:rPr lang="ru-RU" sz="2000" b="1" dirty="0">
                <a:solidFill>
                  <a:srgbClr val="378968"/>
                </a:solidFill>
                <a:latin typeface="Arial" charset="0"/>
                <a:cs typeface="Arial" charset="0"/>
              </a:rPr>
              <a:t> • Р РК 218-107-2021 РЕКОМЕНДАЦИИ ПО ПРИМЕНЕНИЮ СТАБИЛИЗАТОРОВ ГРУНТОВ ПРИ СТРОИТЕЛЬСТВЕ И РЕМОНТЕ АВТОМОБИЛЬНЫХ ДОРОГ.</a:t>
            </a:r>
            <a:endParaRPr lang="ru-RU" sz="3200" b="1" dirty="0">
              <a:solidFill>
                <a:srgbClr val="378968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4516</TotalTime>
  <Words>173</Words>
  <Application>Microsoft Office PowerPoint</Application>
  <PresentationFormat>Экран (16:9)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Calibri</vt:lpstr>
      <vt:lpstr>Тема Office</vt:lpstr>
      <vt:lpstr>Каменные дороги AНТ</vt:lpstr>
      <vt:lpstr>СТАБИЛИЗАТОР «ANT»</vt:lpstr>
      <vt:lpstr>УНИКАЛЬНОСТЬ ТЕХНОЛОГИИ КАМЕННЫЕ ДОРОГИ «ANT»</vt:lpstr>
      <vt:lpstr>МЕТОДЫ ПРОИЗВОДСТВА РАБОТ</vt:lpstr>
      <vt:lpstr>Презентация PowerPoint</vt:lpstr>
      <vt:lpstr>Презентация PowerPoint</vt:lpstr>
      <vt:lpstr>• ЗАКЛЮЧЕНИЕ по оценки эффективности применение стабилизатора грунта «АНТ» АО «КазДорНИИ» от 30 ноября 2017 года;  • СТ РК 1218-2003 «МАТЕРИАЛЫ НА ОСНОВЕ ОРГАНИЧЕСКИХ ВЯЖУЩИХ ДЛЯ ДОРОЖНОГО И АЭРОДРОМНОГО СТРОИТЕЛЬСТВА.  МЕТОДЫИСПЫТАНИЙ»;   • Р РК 218-107-2021 РЕКОМЕНДАЦИИ ПО ПРИМЕНЕНИЮ СТАБИЛИЗАТОРОВ ГРУНТОВ ПРИ СТРОИТЕЛЬСТВЕ И РЕМОНТЕ АВТОМОБИЛЬНЫХ ДОРОГ.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Мадина Мукашева</dc:creator>
  <cp:lastModifiedBy>Ниғметова Әсемгүл Берікқызы</cp:lastModifiedBy>
  <cp:revision>48</cp:revision>
  <dcterms:created xsi:type="dcterms:W3CDTF">2021-04-23T08:35:58Z</dcterms:created>
  <dcterms:modified xsi:type="dcterms:W3CDTF">2024-02-19T05:07:53Z</dcterms:modified>
</cp:coreProperties>
</file>