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B08969-2122-4D0A-8DEB-C3E61FEBC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5C5CE35-B7E9-4981-BD49-11F74E5CF9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407036-9C67-41C1-9891-EF26CC77A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261C3-4B89-4133-9E6F-B50AAC629994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33AF12-4F2D-427B-AD0D-A3B015D4A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EA9F0E-C9D4-4F92-A601-1E864AFD7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C09DC-7C55-437C-9FDB-E415B08BB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932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219143-D635-4814-94FA-592CF1F24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A460FA-6919-4D3B-B94E-476420EAE6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5C6604-2D58-4D1F-9B8D-581CB9A33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261C3-4B89-4133-9E6F-B50AAC629994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9D947D-93CC-48F6-870C-F32B2BF2E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1EDFDB-477C-45B4-971F-CB5B6ACEC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C09DC-7C55-437C-9FDB-E415B08BB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050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09146FB-0BFD-404B-8678-3C825205B3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EC2FA8-68E5-40B1-BD12-C5FB86238A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D00272-A58E-4A09-A370-0F660067A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261C3-4B89-4133-9E6F-B50AAC629994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9AC409-F37F-4296-A1E5-7FBD39111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63C88F-2B4F-451F-8E59-1A39DEDD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C09DC-7C55-437C-9FDB-E415B08BB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712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4A1C6C-203A-46BE-AFCB-A5F6F6358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FA5AE3-7177-4349-9745-3C96347D7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28558-4AC5-432E-98E4-270FC0904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261C3-4B89-4133-9E6F-B50AAC629994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9AB82C-5C58-48D6-B43A-083268A90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3D3890-A50B-44DB-9919-56FF5787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C09DC-7C55-437C-9FDB-E415B08BB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930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E8973-41E8-4E39-9702-A1D114BBA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6423EE-FC14-4598-9493-48BDEB6BF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16DEBE-379B-4CAE-9D9B-1C2D06DCE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261C3-4B89-4133-9E6F-B50AAC629994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B4E1FA-69CB-4D60-943A-DA5FC60F0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C1670D-BB32-4FD6-A08B-1D57BAC9D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C09DC-7C55-437C-9FDB-E415B08BB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204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98D0F7-585B-48A8-AC88-EAFBDB1BE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D51F14-D073-485D-80B3-29D5E91203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84D915-9B81-420F-822C-EC6059DD0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F79325-6458-43CC-A890-71CECA2E2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261C3-4B89-4133-9E6F-B50AAC629994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C3EAD1-AD31-4BED-A8D6-52FE3E8A3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8006F0-807F-45CC-B66C-4240C582A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C09DC-7C55-437C-9FDB-E415B08BB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726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48A54F-73F7-41DE-91D6-9301369F2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A3A007-2D8B-4782-88B5-542D0A123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64A914A-BF9F-4378-A00B-5426D78E3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A3F35EB-863E-4134-9ACB-FEDEEFF5D2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5E1C7CA-79F2-456E-B568-CE5261E0A1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18EB8D3-EE19-4CC4-98CA-A682DD740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261C3-4B89-4133-9E6F-B50AAC629994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24CE9E1-B1E0-47E8-B62B-17CF7CFC2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E370180-DEFB-4A38-B574-6DB6E9149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C09DC-7C55-437C-9FDB-E415B08BB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941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8E1A9-C54D-487A-BF91-9B23D98F0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F9335C-4031-4E16-B2B5-DA38A0D3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261C3-4B89-4133-9E6F-B50AAC629994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4D5A533-ABC6-41AD-8B27-4ED94A644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546E49E-BD6C-48A6-B8DE-F3806BE29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C09DC-7C55-437C-9FDB-E415B08BB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069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5EB56E8-9FA9-46C5-A3D9-D03DF5799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261C3-4B89-4133-9E6F-B50AAC629994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3BB614C-4912-4621-924E-77331B46F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6A56F92-A0AF-4F9E-85A8-FBE32487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C09DC-7C55-437C-9FDB-E415B08BB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728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D40B6F-8768-4654-BE90-28D7BE211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9345B8-0239-4987-BB19-2A904C21E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8E4ACF-53F5-42B2-8D29-1BC8EEE3B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E7F033-916A-45F0-8A69-EEE78143C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261C3-4B89-4133-9E6F-B50AAC629994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667C90-80A1-4F58-B949-9A0CE6EF5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B0C408-655A-49C4-B742-0047A993B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C09DC-7C55-437C-9FDB-E415B08BB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097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45F6C1-5FEC-4BEF-B6BE-0C30A662B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F0181A8-48AC-40E2-970F-E0CD5AAAED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C385B1-39AB-4C7A-AFB7-B9AA91D3D5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2DE590-B290-4211-A871-4448F9C9F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261C3-4B89-4133-9E6F-B50AAC629994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9DBD89-D5C1-44C7-95E9-E5D10C563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B36FD5-594F-4A7F-98B0-D66661557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C09DC-7C55-437C-9FDB-E415B08BB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924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7F7E22-5DA2-455D-9F75-9E4A310CC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373DEB-CAFB-4097-BCA7-51BDA22CA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28D7D7-15D5-466E-8198-9A70E03390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261C3-4B89-4133-9E6F-B50AAC629994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178AA5-4B35-442F-9F29-7BF4367A49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414A50-D994-41CB-8F18-E263E77C5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C09DC-7C55-437C-9FDB-E415B08BB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41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553A64-3236-4BF3-B60D-3BF1BB1F2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22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5B487D-4F5A-4E62-9CA9-92EE8E5A0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3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9F6F84-36E4-4BB7-B8E0-8CCED54BEB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3" t="24997" r="8828" b="3745"/>
          <a:stretch/>
        </p:blipFill>
        <p:spPr>
          <a:xfrm>
            <a:off x="-3344" y="695325"/>
            <a:ext cx="12195344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43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7CFE34-D8FD-4960-A6CD-17A044BD4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57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2AF0E3-F515-4E47-A978-BC3A533B8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595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5616</TotalTime>
  <Words>0</Words>
  <Application>Microsoft Office PowerPoint</Application>
  <PresentationFormat>Широкоэкранный</PresentationFormat>
  <Paragraphs>0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Шакова</dc:creator>
  <cp:lastModifiedBy>Ольга Шакова</cp:lastModifiedBy>
  <cp:revision>7</cp:revision>
  <dcterms:created xsi:type="dcterms:W3CDTF">2023-11-03T12:10:06Z</dcterms:created>
  <dcterms:modified xsi:type="dcterms:W3CDTF">2023-11-07T11:16:16Z</dcterms:modified>
</cp:coreProperties>
</file>