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AFEA-A892-442A-A43D-AD617DAA1AE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ED79-8FED-4EEB-B320-21BD11C55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9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AFEA-A892-442A-A43D-AD617DAA1AE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ED79-8FED-4EEB-B320-21BD11C55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0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AFEA-A892-442A-A43D-AD617DAA1AE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ED79-8FED-4EEB-B320-21BD11C55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1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AFEA-A892-442A-A43D-AD617DAA1AE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ED79-8FED-4EEB-B320-21BD11C55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4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AFEA-A892-442A-A43D-AD617DAA1AE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ED79-8FED-4EEB-B320-21BD11C55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7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AFEA-A892-442A-A43D-AD617DAA1AE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ED79-8FED-4EEB-B320-21BD11C55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90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AFEA-A892-442A-A43D-AD617DAA1AE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ED79-8FED-4EEB-B320-21BD11C55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5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AFEA-A892-442A-A43D-AD617DAA1AE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ED79-8FED-4EEB-B320-21BD11C55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9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AFEA-A892-442A-A43D-AD617DAA1AE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ED79-8FED-4EEB-B320-21BD11C55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62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AFEA-A892-442A-A43D-AD617DAA1AE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ED79-8FED-4EEB-B320-21BD11C55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1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AFEA-A892-442A-A43D-AD617DAA1AE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ED79-8FED-4EEB-B320-21BD11C55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0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4AFEA-A892-442A-A43D-AD617DAA1AE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1ED79-8FED-4EEB-B320-21BD11C55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1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4"/>
            <a:ext cx="12192000" cy="682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8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5"/>
            <a:ext cx="12192000" cy="682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5"/>
            <a:ext cx="12192000" cy="682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5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4"/>
            <a:ext cx="12192000" cy="682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5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4"/>
            <a:ext cx="12192000" cy="682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21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DIZz</dc:creator>
  <cp:lastModifiedBy>DIZz</cp:lastModifiedBy>
  <cp:revision>4</cp:revision>
  <dcterms:created xsi:type="dcterms:W3CDTF">2023-06-29T06:51:06Z</dcterms:created>
  <dcterms:modified xsi:type="dcterms:W3CDTF">2023-06-29T08:10:05Z</dcterms:modified>
</cp:coreProperties>
</file>